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media/image2.jpeg" ContentType="image/jpeg"/>
  <Override PartName="/ppt/theme/theme2.xml" ContentType="application/vnd.openxmlformats-officedocument.theme+xml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6E603B"/>
        </a:solidFill>
        <a:effectLst/>
        <a:uFillTx/>
        <a:latin typeface="Palatino"/>
        <a:ea typeface="Palatino"/>
        <a:cs typeface="Palatino"/>
        <a:sym typeface="Palatino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6E603B"/>
        </a:solidFill>
        <a:effectLst/>
        <a:uFillTx/>
        <a:latin typeface="Palatino"/>
        <a:ea typeface="Palatino"/>
        <a:cs typeface="Palatino"/>
        <a:sym typeface="Palatino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6E603B"/>
        </a:solidFill>
        <a:effectLst/>
        <a:uFillTx/>
        <a:latin typeface="Palatino"/>
        <a:ea typeface="Palatino"/>
        <a:cs typeface="Palatino"/>
        <a:sym typeface="Palatino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6E603B"/>
        </a:solidFill>
        <a:effectLst/>
        <a:uFillTx/>
        <a:latin typeface="Palatino"/>
        <a:ea typeface="Palatino"/>
        <a:cs typeface="Palatino"/>
        <a:sym typeface="Palatino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6E603B"/>
        </a:solidFill>
        <a:effectLst/>
        <a:uFillTx/>
        <a:latin typeface="Palatino"/>
        <a:ea typeface="Palatino"/>
        <a:cs typeface="Palatino"/>
        <a:sym typeface="Palatino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6E603B"/>
        </a:solidFill>
        <a:effectLst/>
        <a:uFillTx/>
        <a:latin typeface="Palatino"/>
        <a:ea typeface="Palatino"/>
        <a:cs typeface="Palatino"/>
        <a:sym typeface="Palatino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6E603B"/>
        </a:solidFill>
        <a:effectLst/>
        <a:uFillTx/>
        <a:latin typeface="Palatino"/>
        <a:ea typeface="Palatino"/>
        <a:cs typeface="Palatino"/>
        <a:sym typeface="Palatino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6E603B"/>
        </a:solidFill>
        <a:effectLst/>
        <a:uFillTx/>
        <a:latin typeface="Palatino"/>
        <a:ea typeface="Palatino"/>
        <a:cs typeface="Palatino"/>
        <a:sym typeface="Palatino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6E603B"/>
        </a:solidFill>
        <a:effectLst/>
        <a:uFillTx/>
        <a:latin typeface="Palatino"/>
        <a:ea typeface="Palatino"/>
        <a:cs typeface="Palatino"/>
        <a:sym typeface="Palatino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Palatino"/>
          <a:ea typeface="Palatino"/>
          <a:cs typeface="Palatino"/>
        </a:font>
        <a:srgbClr val="93741C"/>
      </a:tcTxStyle>
      <a:tcStyle>
        <a:tcBdr>
          <a:left>
            <a:ln w="12700" cap="flat">
              <a:solidFill>
                <a:srgbClr val="808251"/>
              </a:solidFill>
              <a:prstDash val="solid"/>
              <a:miter lim="400000"/>
            </a:ln>
          </a:left>
          <a:right>
            <a:ln w="12700" cap="flat">
              <a:solidFill>
                <a:srgbClr val="808251"/>
              </a:solidFill>
              <a:prstDash val="solid"/>
              <a:miter lim="400000"/>
            </a:ln>
          </a:right>
          <a:top>
            <a:ln w="12700" cap="flat">
              <a:solidFill>
                <a:srgbClr val="808251"/>
              </a:solidFill>
              <a:prstDash val="solid"/>
              <a:miter lim="400000"/>
            </a:ln>
          </a:top>
          <a:bottom>
            <a:ln w="12700" cap="flat">
              <a:solidFill>
                <a:srgbClr val="808251"/>
              </a:solidFill>
              <a:prstDash val="solid"/>
              <a:miter lim="400000"/>
            </a:ln>
          </a:bottom>
          <a:insideH>
            <a:ln w="12700" cap="flat">
              <a:solidFill>
                <a:srgbClr val="808251"/>
              </a:solidFill>
              <a:prstDash val="solid"/>
              <a:miter lim="400000"/>
            </a:ln>
          </a:insideH>
          <a:insideV>
            <a:ln w="12700" cap="flat">
              <a:solidFill>
                <a:srgbClr val="808251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A8A861">
              <a:alpha val="27000"/>
            </a:srgb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FFFDEF"/>
      </a:tcTxStyle>
      <a:tcStyle>
        <a:tcBdr>
          <a:left>
            <a:ln w="12700" cap="flat">
              <a:solidFill>
                <a:srgbClr val="808251"/>
              </a:solidFill>
              <a:prstDash val="solid"/>
              <a:miter lim="400000"/>
            </a:ln>
          </a:left>
          <a:right>
            <a:ln w="12700" cap="flat">
              <a:solidFill>
                <a:srgbClr val="808251"/>
              </a:solidFill>
              <a:prstDash val="solid"/>
              <a:miter lim="400000"/>
            </a:ln>
          </a:right>
          <a:top>
            <a:ln w="12700" cap="flat">
              <a:solidFill>
                <a:srgbClr val="808251"/>
              </a:solidFill>
              <a:prstDash val="solid"/>
              <a:miter lim="400000"/>
            </a:ln>
          </a:top>
          <a:bottom>
            <a:ln w="12700" cap="flat">
              <a:solidFill>
                <a:srgbClr val="808251"/>
              </a:solidFill>
              <a:prstDash val="solid"/>
              <a:miter lim="400000"/>
            </a:ln>
          </a:bottom>
          <a:insideH>
            <a:ln w="12700" cap="flat">
              <a:solidFill>
                <a:srgbClr val="808251"/>
              </a:solidFill>
              <a:prstDash val="solid"/>
              <a:miter lim="400000"/>
            </a:ln>
          </a:insideH>
          <a:insideV>
            <a:ln w="12700" cap="flat">
              <a:solidFill>
                <a:srgbClr val="808251"/>
              </a:solidFill>
              <a:prstDash val="solid"/>
              <a:miter lim="400000"/>
            </a:ln>
          </a:insideV>
        </a:tcBdr>
        <a:fill>
          <a:solidFill>
            <a:srgbClr val="8F9541">
              <a:alpha val="75000"/>
            </a:srgbClr>
          </a:solidFill>
        </a:fill>
      </a:tcStyle>
    </a:firstCol>
    <a:lastRow>
      <a:tcTxStyle b="off" i="off">
        <a:font>
          <a:latin typeface="Palatino"/>
          <a:ea typeface="Palatino"/>
          <a:cs typeface="Palatino"/>
        </a:font>
        <a:srgbClr val="93741C"/>
      </a:tcTxStyle>
      <a:tcStyle>
        <a:tcBdr>
          <a:left>
            <a:ln w="12700" cap="flat">
              <a:solidFill>
                <a:srgbClr val="808251"/>
              </a:solidFill>
              <a:prstDash val="solid"/>
              <a:miter lim="400000"/>
            </a:ln>
          </a:left>
          <a:right>
            <a:ln w="12700" cap="flat">
              <a:solidFill>
                <a:srgbClr val="808251"/>
              </a:solidFill>
              <a:prstDash val="solid"/>
              <a:miter lim="400000"/>
            </a:ln>
          </a:right>
          <a:top>
            <a:ln w="25400" cap="flat">
              <a:solidFill>
                <a:srgbClr val="808251"/>
              </a:solidFill>
              <a:prstDash val="solid"/>
              <a:miter lim="400000"/>
            </a:ln>
          </a:top>
          <a:bottom>
            <a:ln w="12700" cap="flat">
              <a:solidFill>
                <a:srgbClr val="808251"/>
              </a:solidFill>
              <a:prstDash val="solid"/>
              <a:miter lim="400000"/>
            </a:ln>
          </a:bottom>
          <a:insideH>
            <a:ln w="12700" cap="flat">
              <a:solidFill>
                <a:srgbClr val="808251"/>
              </a:solidFill>
              <a:prstDash val="solid"/>
              <a:miter lim="400000"/>
            </a:ln>
          </a:insideH>
          <a:insideV>
            <a:ln w="12700" cap="flat">
              <a:solidFill>
                <a:srgbClr val="808251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FFFDEF"/>
      </a:tcTxStyle>
      <a:tcStyle>
        <a:tcBdr>
          <a:left>
            <a:ln w="12700" cap="flat">
              <a:solidFill>
                <a:srgbClr val="808251"/>
              </a:solidFill>
              <a:prstDash val="solid"/>
              <a:miter lim="400000"/>
            </a:ln>
          </a:left>
          <a:right>
            <a:ln w="12700" cap="flat">
              <a:solidFill>
                <a:srgbClr val="808251"/>
              </a:solidFill>
              <a:prstDash val="solid"/>
              <a:miter lim="400000"/>
            </a:ln>
          </a:right>
          <a:top>
            <a:ln w="12700" cap="flat">
              <a:solidFill>
                <a:srgbClr val="808251"/>
              </a:solidFill>
              <a:prstDash val="solid"/>
              <a:miter lim="400000"/>
            </a:ln>
          </a:top>
          <a:bottom>
            <a:ln w="12700" cap="flat">
              <a:solidFill>
                <a:srgbClr val="808251"/>
              </a:solidFill>
              <a:prstDash val="solid"/>
              <a:miter lim="400000"/>
            </a:ln>
          </a:bottom>
          <a:insideH>
            <a:ln w="12700" cap="flat">
              <a:solidFill>
                <a:srgbClr val="808251"/>
              </a:solidFill>
              <a:prstDash val="solid"/>
              <a:miter lim="400000"/>
            </a:ln>
          </a:insideH>
          <a:insideV>
            <a:ln w="12700" cap="flat">
              <a:solidFill>
                <a:srgbClr val="808251"/>
              </a:solidFill>
              <a:prstDash val="solid"/>
              <a:miter lim="400000"/>
            </a:ln>
          </a:insideV>
        </a:tcBdr>
        <a:fill>
          <a:solidFill>
            <a:srgbClr val="8F9541">
              <a:alpha val="75000"/>
            </a:srgb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Palatino"/>
          <a:ea typeface="Palatino"/>
          <a:cs typeface="Palatino"/>
        </a:font>
        <a:srgbClr val="5D5449">
          <a:alpha val="91000"/>
        </a:srgb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9B854B">
                  <a:alpha val="56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9B854B">
                  <a:alpha val="56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9B854B">
                  <a:alpha val="56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CC9833">
              <a:alpha val="8000"/>
            </a:srgb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5D5449">
          <a:alpha val="91000"/>
        </a:srgbClr>
      </a:tcTxStyle>
      <a:tcStyle>
        <a:tcBdr>
          <a:left>
            <a:ln w="12700" cap="flat">
              <a:solidFill>
                <a:srgbClr val="9B854B">
                  <a:alpha val="56000"/>
                </a:srgbClr>
              </a:solidFill>
              <a:prstDash val="solid"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9B854B">
                  <a:alpha val="56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9B854B">
                  <a:alpha val="56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9B854B">
                  <a:alpha val="56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6BAA9">
              <a:alpha val="31000"/>
            </a:srgbClr>
          </a:solidFill>
        </a:fill>
      </a:tcStyle>
    </a:firstCol>
    <a:lastRow>
      <a:tcTxStyle b="off" i="off">
        <a:font>
          <a:latin typeface="Palatino"/>
          <a:ea typeface="Palatino"/>
          <a:cs typeface="Palatino"/>
        </a:font>
        <a:srgbClr val="5D5449">
          <a:alpha val="91000"/>
        </a:srgb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9B854B">
                  <a:alpha val="56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9B854B">
                  <a:alpha val="56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9B854B">
                  <a:alpha val="56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5D5449">
          <a:alpha val="91000"/>
        </a:srgb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9B854B">
                  <a:alpha val="1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9B854B">
                  <a:alpha val="1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9B854B">
                  <a:alpha val="1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-522454"/>
              <a:satOff val="1153"/>
              <a:lumOff val="13444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Palatino"/>
          <a:ea typeface="Palatino"/>
          <a:cs typeface="Palatino"/>
        </a:font>
        <a:srgbClr val="FFFDE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DEF"/>
              </a:solidFill>
              <a:prstDash val="solid"/>
              <a:miter lim="400000"/>
            </a:ln>
          </a:top>
          <a:bottom>
            <a:ln w="12700" cap="flat">
              <a:solidFill>
                <a:srgbClr val="FFFDEF"/>
              </a:solidFill>
              <a:prstDash val="solid"/>
              <a:miter lim="400000"/>
            </a:ln>
          </a:bottom>
          <a:insideH>
            <a:ln w="12700" cap="flat">
              <a:solidFill>
                <a:srgbClr val="FFFDE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blipFill rotWithShape="1">
            <a:blip r:embed="rId1"/>
            <a:srcRect l="0" t="0" r="0" b="0"/>
            <a:tile tx="0" ty="0" sx="100000" sy="100000" flip="none" algn="tl"/>
          </a:blip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FFFDEF"/>
      </a:tcTxStyle>
      <a:tcStyle>
        <a:tcBdr>
          <a:left>
            <a:ln w="12700" cap="flat">
              <a:solidFill>
                <a:srgbClr val="FFFDEF"/>
              </a:solidFill>
              <a:prstDash val="solid"/>
              <a:miter lim="400000"/>
            </a:ln>
          </a:left>
          <a:right>
            <a:ln w="12700" cap="flat">
              <a:solidFill>
                <a:srgbClr val="FFFDEF"/>
              </a:solidFill>
              <a:prstDash val="solid"/>
              <a:miter lim="400000"/>
            </a:ln>
          </a:right>
          <a:top>
            <a:ln w="12700" cap="flat">
              <a:solidFill>
                <a:srgbClr val="FFFDEF"/>
              </a:solidFill>
              <a:prstDash val="solid"/>
              <a:miter lim="400000"/>
            </a:ln>
          </a:top>
          <a:bottom>
            <a:ln w="12700" cap="flat">
              <a:solidFill>
                <a:srgbClr val="FFFDEF"/>
              </a:solidFill>
              <a:prstDash val="solid"/>
              <a:miter lim="400000"/>
            </a:ln>
          </a:bottom>
          <a:insideH>
            <a:ln w="12700" cap="flat">
              <a:solidFill>
                <a:srgbClr val="FFFDE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DEF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Palatino"/>
          <a:ea typeface="Palatino"/>
          <a:cs typeface="Palatino"/>
        </a:font>
        <a:srgbClr val="FFFDE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DEF"/>
              </a:solidFill>
              <a:prstDash val="solid"/>
              <a:miter lim="400000"/>
            </a:ln>
          </a:top>
          <a:bottom>
            <a:ln w="12700" cap="flat">
              <a:solidFill>
                <a:srgbClr val="FFFDEF"/>
              </a:solidFill>
              <a:prstDash val="solid"/>
              <a:miter lim="400000"/>
            </a:ln>
          </a:bottom>
          <a:insideH>
            <a:ln w="12700" cap="flat">
              <a:solidFill>
                <a:srgbClr val="FFFDE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FFFDE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DEF"/>
              </a:solidFill>
              <a:prstDash val="solid"/>
              <a:miter lim="400000"/>
            </a:ln>
          </a:top>
          <a:bottom>
            <a:ln w="12700" cap="flat">
              <a:solidFill>
                <a:srgbClr val="FFFDEF"/>
              </a:solidFill>
              <a:prstDash val="solid"/>
              <a:miter lim="400000"/>
            </a:ln>
          </a:bottom>
          <a:insideH>
            <a:ln w="12700" cap="flat">
              <a:solidFill>
                <a:srgbClr val="FFFDE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F821DB8-F4EB-4A41-A1BA-3FCAFE7338EE}" styleName="">
    <a:tblBg/>
    <a:wholeTbl>
      <a:tcTxStyle b="off" i="off">
        <a:font>
          <a:latin typeface="Palatino"/>
          <a:ea typeface="Palatino"/>
          <a:cs typeface="Palatino"/>
        </a:font>
        <a:srgbClr val="5D5449">
          <a:alpha val="91000"/>
        </a:srgb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653B32">
                  <a:alpha val="51000"/>
                </a:srgbClr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653B32">
                  <a:alpha val="51000"/>
                </a:srgbClr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653B32">
                  <a:alpha val="51000"/>
                </a:srgbClr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1C6B8">
              <a:alpha val="31000"/>
            </a:srgb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5D5449">
          <a:alpha val="91000"/>
        </a:srgbClr>
      </a:tcTxStyle>
      <a:tcStyle>
        <a:tcBdr>
          <a:left>
            <a:ln w="12700" cap="flat">
              <a:solidFill>
                <a:srgbClr val="653B32">
                  <a:alpha val="51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653B32">
                  <a:alpha val="51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653B32">
                  <a:alpha val="51000"/>
                </a:srgbClr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653B32">
                  <a:alpha val="51000"/>
                </a:srgbClr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653B32">
                  <a:alpha val="51000"/>
                </a:srgbClr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653B32">
                  <a:alpha val="51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Palatino"/>
          <a:ea typeface="Palatino"/>
          <a:cs typeface="Palatino"/>
        </a:font>
        <a:srgbClr val="FFFDE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653B32">
                  <a:alpha val="51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653B32">
                  <a:alpha val="51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653B32">
                  <a:alpha val="51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FFFDE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653B32">
                  <a:alpha val="51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653B32">
                  <a:alpha val="51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653B32">
                  <a:alpha val="51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33BA23B1-9221-436E-865A-0063620EA4FD}" styleName="">
    <a:tblBg/>
    <a:wholeTbl>
      <a:tcTxStyle b="off" i="off">
        <a:font>
          <a:latin typeface="Palatino"/>
          <a:ea typeface="Palatino"/>
          <a:cs typeface="Palatino"/>
        </a:font>
        <a:srgbClr val="5D5449">
          <a:alpha val="91000"/>
        </a:srgb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6BAA9">
              <a:alpha val="31000"/>
            </a:srgbClr>
          </a:solidFill>
        </a:fill>
      </a:tcStyle>
    </a:wholeTbl>
    <a:band2H>
      <a:tcTxStyle b="def" i="def"/>
      <a:tcStyle>
        <a:tcBdr/>
        <a:fill>
          <a:solidFill>
            <a:srgbClr val="C6BAA9">
              <a:alpha val="31000"/>
            </a:srgb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5D5449">
          <a:alpha val="91000"/>
        </a:srgbClr>
      </a:tcTxStyle>
      <a:tcStyle>
        <a:tcBdr>
          <a:left>
            <a:ln w="0" cap="flat">
              <a:noFill/>
              <a:miter lim="400000"/>
            </a:ln>
          </a:left>
          <a:right>
            <a:ln w="12700" cap="flat">
              <a:solidFill>
                <a:srgbClr val="797B80">
                  <a:alpha val="80000"/>
                </a:srgbClr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797C80">
                  <a:alpha val="80000"/>
                </a:srgbClr>
              </a:solidFill>
              <a:prstDash val="solid"/>
              <a:miter lim="400000"/>
            </a:ln>
          </a:insideV>
        </a:tcBdr>
        <a:fill>
          <a:solidFill>
            <a:srgbClr val="C6BAA9">
              <a:alpha val="31000"/>
            </a:srgbClr>
          </a:solidFill>
        </a:fill>
      </a:tcStyle>
    </a:firstCol>
    <a:lastRow>
      <a:tcTxStyle b="off" i="off">
        <a:font>
          <a:latin typeface="Palatino"/>
          <a:ea typeface="Palatino"/>
          <a:cs typeface="Palatino"/>
        </a:font>
        <a:srgbClr val="FFFDE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797B80">
                  <a:alpha val="80000"/>
                </a:srgbClr>
              </a:solidFill>
              <a:prstDash val="solid"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12700" cap="flat">
              <a:solidFill>
                <a:srgbClr val="797B80">
                  <a:alpha val="8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1504B">
              <a:alpha val="80000"/>
            </a:srgbClr>
          </a:solidFill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FFFDE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0" cap="flat">
              <a:noFill/>
              <a:miter lim="400000"/>
            </a:ln>
          </a:top>
          <a:bottom>
            <a:ln w="12700" cap="flat">
              <a:solidFill>
                <a:srgbClr val="797B80">
                  <a:alpha val="8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797B80">
                  <a:alpha val="8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1504B">
              <a:alpha val="80000"/>
            </a:srgbClr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Palatino"/>
          <a:ea typeface="Palatino"/>
          <a:cs typeface="Palatino"/>
        </a:font>
        <a:srgbClr val="5D5449">
          <a:alpha val="91000"/>
        </a:srgb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C5A52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C5A52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C5A52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5D5449">
          <a:alpha val="91000"/>
        </a:srgbClr>
      </a:tcTxStyle>
      <a:tcStyle>
        <a:tcBdr>
          <a:left>
            <a:ln w="0" cap="flat">
              <a:noFill/>
              <a:miter lim="400000"/>
            </a:ln>
          </a:left>
          <a:right>
            <a:ln w="12700" cap="flat">
              <a:solidFill>
                <a:srgbClr val="5C5A52"/>
              </a:solidFill>
              <a:prstDash val="solid"/>
              <a:miter lim="400000"/>
            </a:ln>
          </a:right>
          <a:top>
            <a:ln w="12700" cap="flat">
              <a:solidFill>
                <a:srgbClr val="5C5A52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C5A52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C5A52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C5A52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Palatino"/>
          <a:ea typeface="Palatino"/>
          <a:cs typeface="Palatino"/>
        </a:font>
        <a:srgbClr val="5D5449">
          <a:alpha val="91000"/>
        </a:srgb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C5A52"/>
              </a:solidFill>
              <a:prstDash val="solid"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12700" cap="flat">
              <a:solidFill>
                <a:srgbClr val="5C5A52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5D5449">
          <a:alpha val="91000"/>
        </a:srgb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0" cap="flat">
              <a:noFill/>
              <a:miter lim="400000"/>
            </a:ln>
          </a:top>
          <a:bottom>
            <a:ln w="12700" cap="flat">
              <a:solidFill>
                <a:srgbClr val="5C5A52"/>
              </a:solidFill>
              <a:prstDash val="solid"/>
              <a:miter lim="400000"/>
            </a:ln>
          </a:bottom>
          <a:insideH>
            <a:ln w="12700" cap="flat">
              <a:solidFill>
                <a:srgbClr val="5C5A52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/Relationships>

</file>

<file path=ppt/_rels/tableStyles.xml.rels><?xml version="1.0" encoding="UTF-8" standalone="yes"?><Relationships xmlns="http://schemas.openxmlformats.org/package/2006/relationships"><Relationship Id="rId1" Type="http://schemas.openxmlformats.org/officeDocument/2006/relationships/image" Target="media/image11.png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Title &amp; Subtitl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>
            <p:ph type="title"/>
          </p:nvPr>
        </p:nvSpPr>
        <p:spPr>
          <a:xfrm>
            <a:off x="1270000" y="2540000"/>
            <a:ext cx="10464800" cy="2603500"/>
          </a:xfrm>
          <a:prstGeom prst="rect">
            <a:avLst/>
          </a:prstGeom>
        </p:spPr>
        <p:txBody>
          <a:bodyPr anchor="b"/>
          <a:lstStyle>
            <a:lvl1pPr>
              <a:lnSpc>
                <a:spcPct val="80000"/>
              </a:lnSpc>
              <a:defRPr>
                <a:solidFill>
                  <a:srgbClr val="3E382B"/>
                </a:solidFill>
                <a:effectLst>
                  <a:outerShdw sx="100000" sy="100000" kx="0" ky="0" algn="b" rotWithShape="0" blurRad="38100" dist="12700" dir="5400000">
                    <a:srgbClr val="E0DEC7">
                      <a:alpha val="80000"/>
                    </a:srgbClr>
                  </a:outerShdw>
                </a:effectLst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2" name="Shape 12"/>
          <p:cNvSpPr/>
          <p:nvPr>
            <p:ph type="body" sz="quarter" idx="1"/>
          </p:nvPr>
        </p:nvSpPr>
        <p:spPr>
          <a:xfrm>
            <a:off x="1270000" y="5130800"/>
            <a:ext cx="10464800" cy="12700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600"/>
              </a:spcBef>
              <a:buSzTx/>
              <a:buNone/>
              <a:defRPr spc="36">
                <a:solidFill>
                  <a:srgbClr val="3E382B"/>
                </a:solidFill>
                <a:effectLst>
                  <a:outerShdw sx="100000" sy="100000" kx="0" ky="0" algn="b" rotWithShape="0" blurRad="38100" dist="12700" dir="5400000">
                    <a:srgbClr val="E0DEC7">
                      <a:alpha val="80000"/>
                    </a:srgbClr>
                  </a:outerShdw>
                </a:effectLst>
                <a:latin typeface="+mn-lt"/>
                <a:ea typeface="+mn-ea"/>
                <a:cs typeface="+mn-cs"/>
                <a:sym typeface="American Typewriter"/>
              </a:defRPr>
            </a:lvl1pPr>
            <a:lvl2pPr marL="0" indent="228600" algn="ctr">
              <a:spcBef>
                <a:spcPts val="600"/>
              </a:spcBef>
              <a:buSzTx/>
              <a:buNone/>
              <a:defRPr spc="36">
                <a:solidFill>
                  <a:srgbClr val="3E382B"/>
                </a:solidFill>
                <a:effectLst>
                  <a:outerShdw sx="100000" sy="100000" kx="0" ky="0" algn="b" rotWithShape="0" blurRad="38100" dist="12700" dir="5400000">
                    <a:srgbClr val="E0DEC7">
                      <a:alpha val="80000"/>
                    </a:srgbClr>
                  </a:outerShdw>
                </a:effectLst>
                <a:latin typeface="+mn-lt"/>
                <a:ea typeface="+mn-ea"/>
                <a:cs typeface="+mn-cs"/>
                <a:sym typeface="American Typewriter"/>
              </a:defRPr>
            </a:lvl2pPr>
            <a:lvl3pPr marL="0" indent="457200" algn="ctr">
              <a:spcBef>
                <a:spcPts val="600"/>
              </a:spcBef>
              <a:buSzTx/>
              <a:buNone/>
              <a:defRPr spc="36">
                <a:solidFill>
                  <a:srgbClr val="3E382B"/>
                </a:solidFill>
                <a:effectLst>
                  <a:outerShdw sx="100000" sy="100000" kx="0" ky="0" algn="b" rotWithShape="0" blurRad="38100" dist="12700" dir="5400000">
                    <a:srgbClr val="E0DEC7">
                      <a:alpha val="80000"/>
                    </a:srgbClr>
                  </a:outerShdw>
                </a:effectLst>
                <a:latin typeface="+mn-lt"/>
                <a:ea typeface="+mn-ea"/>
                <a:cs typeface="+mn-cs"/>
                <a:sym typeface="American Typewriter"/>
              </a:defRPr>
            </a:lvl3pPr>
            <a:lvl4pPr marL="0" indent="685800" algn="ctr">
              <a:spcBef>
                <a:spcPts val="600"/>
              </a:spcBef>
              <a:buSzTx/>
              <a:buNone/>
              <a:defRPr spc="36">
                <a:solidFill>
                  <a:srgbClr val="3E382B"/>
                </a:solidFill>
                <a:effectLst>
                  <a:outerShdw sx="100000" sy="100000" kx="0" ky="0" algn="b" rotWithShape="0" blurRad="38100" dist="12700" dir="5400000">
                    <a:srgbClr val="E0DEC7">
                      <a:alpha val="80000"/>
                    </a:srgbClr>
                  </a:outerShdw>
                </a:effectLst>
                <a:latin typeface="+mn-lt"/>
                <a:ea typeface="+mn-ea"/>
                <a:cs typeface="+mn-cs"/>
                <a:sym typeface="American Typewriter"/>
              </a:defRPr>
            </a:lvl4pPr>
            <a:lvl5pPr marL="0" indent="914400" algn="ctr">
              <a:spcBef>
                <a:spcPts val="600"/>
              </a:spcBef>
              <a:buSzTx/>
              <a:buNone/>
              <a:defRPr spc="36">
                <a:solidFill>
                  <a:srgbClr val="3E382B"/>
                </a:solidFill>
                <a:effectLst>
                  <a:outerShdw sx="100000" sy="100000" kx="0" ky="0" algn="b" rotWithShape="0" blurRad="38100" dist="12700" dir="5400000">
                    <a:srgbClr val="E0DEC7">
                      <a:alpha val="80000"/>
                    </a:srgbClr>
                  </a:outerShdw>
                </a:effectLst>
                <a:latin typeface="+mn-lt"/>
                <a:ea typeface="+mn-ea"/>
                <a:cs typeface="+mn-cs"/>
                <a:sym typeface="American Typewriter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hape 13"/>
          <p:cNvSpPr/>
          <p:nvPr>
            <p:ph type="sldNum" sz="quarter" idx="2"/>
          </p:nvPr>
        </p:nvSpPr>
        <p:spPr>
          <a:xfrm>
            <a:off x="6297853" y="9017000"/>
            <a:ext cx="389885" cy="368300"/>
          </a:xfrm>
          <a:prstGeom prst="rect">
            <a:avLst/>
          </a:prstGeom>
        </p:spPr>
        <p:txBody>
          <a:bodyPr/>
          <a:lstStyle>
            <a:lvl1pPr>
              <a:defRPr spc="21">
                <a:solidFill>
                  <a:srgbClr val="3E382B"/>
                </a:solidFill>
                <a:latin typeface="+mn-lt"/>
                <a:ea typeface="+mn-ea"/>
                <a:cs typeface="+mn-cs"/>
                <a:sym typeface="American Typewriter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>
            <p:ph type="body" sz="quarter" idx="13"/>
          </p:nvPr>
        </p:nvSpPr>
        <p:spPr>
          <a:xfrm>
            <a:off x="1587500" y="6362700"/>
            <a:ext cx="10464800" cy="6350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i="1" sz="3200"/>
            </a:lvl1pPr>
          </a:lstStyle>
          <a:p>
            <a:pPr/>
            <a:r>
              <a:t>-Johnny Appleseed</a:t>
            </a:r>
          </a:p>
        </p:txBody>
      </p:sp>
      <p:sp>
        <p:nvSpPr>
          <p:cNvPr id="94" name="Shape 94"/>
          <p:cNvSpPr/>
          <p:nvPr>
            <p:ph type="body" sz="quarter" idx="14"/>
          </p:nvPr>
        </p:nvSpPr>
        <p:spPr>
          <a:xfrm>
            <a:off x="1587500" y="4241800"/>
            <a:ext cx="10464800" cy="7747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2400"/>
              </a:spcBef>
              <a:buSzTx/>
              <a:buNone/>
              <a:defRPr sz="4000">
                <a:solidFill>
                  <a:srgbClr val="6E603B"/>
                </a:solidFill>
              </a:defRPr>
            </a:lvl1pPr>
          </a:lstStyle>
          <a:p>
            <a:pPr/>
            <a:r>
              <a:t>“Type a quote here.”</a:t>
            </a:r>
          </a:p>
        </p:txBody>
      </p:sp>
      <p:sp>
        <p:nvSpPr>
          <p:cNvPr id="95" name="Shape 9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>
            <p:ph type="pic" idx="13"/>
          </p:nvPr>
        </p:nvSpPr>
        <p:spPr>
          <a:xfrm rot="21600000">
            <a:off x="-1" y="0"/>
            <a:ext cx="13004801" cy="97536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hape 10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Horizontal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>
            <p:ph type="pic" sz="half" idx="13"/>
          </p:nvPr>
        </p:nvSpPr>
        <p:spPr>
          <a:xfrm rot="21600000">
            <a:off x="3225799" y="1416050"/>
            <a:ext cx="6555156" cy="488950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Shape 21"/>
          <p:cNvSpPr/>
          <p:nvPr>
            <p:ph type="title"/>
          </p:nvPr>
        </p:nvSpPr>
        <p:spPr>
          <a:xfrm>
            <a:off x="1270000" y="6845300"/>
            <a:ext cx="10464800" cy="1244600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>
                <a:solidFill>
                  <a:srgbClr val="3E382B"/>
                </a:solidFill>
                <a:effectLst>
                  <a:outerShdw sx="100000" sy="100000" kx="0" ky="0" algn="b" rotWithShape="0" blurRad="38100" dist="12700" dir="5400000">
                    <a:srgbClr val="E0DEC7">
                      <a:alpha val="80000"/>
                    </a:srgbClr>
                  </a:outerShdw>
                </a:effectLst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2" name="Shape 22"/>
          <p:cNvSpPr/>
          <p:nvPr>
            <p:ph type="body" sz="quarter" idx="1"/>
          </p:nvPr>
        </p:nvSpPr>
        <p:spPr>
          <a:xfrm>
            <a:off x="1270000" y="8077200"/>
            <a:ext cx="10464800" cy="12446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600"/>
              </a:spcBef>
              <a:buSzTx/>
              <a:buNone/>
              <a:defRPr spc="36">
                <a:solidFill>
                  <a:srgbClr val="3E382B"/>
                </a:solidFill>
                <a:effectLst>
                  <a:outerShdw sx="100000" sy="100000" kx="0" ky="0" algn="b" rotWithShape="0" blurRad="38100" dist="12700" dir="5400000">
                    <a:srgbClr val="E0DEC7">
                      <a:alpha val="80000"/>
                    </a:srgbClr>
                  </a:outerShdw>
                </a:effectLst>
                <a:latin typeface="+mn-lt"/>
                <a:ea typeface="+mn-ea"/>
                <a:cs typeface="+mn-cs"/>
                <a:sym typeface="American Typewriter"/>
              </a:defRPr>
            </a:lvl1pPr>
            <a:lvl2pPr marL="0" indent="228600" algn="ctr">
              <a:spcBef>
                <a:spcPts val="600"/>
              </a:spcBef>
              <a:buSzTx/>
              <a:buNone/>
              <a:defRPr spc="36">
                <a:solidFill>
                  <a:srgbClr val="3E382B"/>
                </a:solidFill>
                <a:effectLst>
                  <a:outerShdw sx="100000" sy="100000" kx="0" ky="0" algn="b" rotWithShape="0" blurRad="38100" dist="12700" dir="5400000">
                    <a:srgbClr val="E0DEC7">
                      <a:alpha val="80000"/>
                    </a:srgbClr>
                  </a:outerShdw>
                </a:effectLst>
                <a:latin typeface="+mn-lt"/>
                <a:ea typeface="+mn-ea"/>
                <a:cs typeface="+mn-cs"/>
                <a:sym typeface="American Typewriter"/>
              </a:defRPr>
            </a:lvl2pPr>
            <a:lvl3pPr marL="0" indent="457200" algn="ctr">
              <a:spcBef>
                <a:spcPts val="600"/>
              </a:spcBef>
              <a:buSzTx/>
              <a:buNone/>
              <a:defRPr spc="36">
                <a:solidFill>
                  <a:srgbClr val="3E382B"/>
                </a:solidFill>
                <a:effectLst>
                  <a:outerShdw sx="100000" sy="100000" kx="0" ky="0" algn="b" rotWithShape="0" blurRad="38100" dist="12700" dir="5400000">
                    <a:srgbClr val="E0DEC7">
                      <a:alpha val="80000"/>
                    </a:srgbClr>
                  </a:outerShdw>
                </a:effectLst>
                <a:latin typeface="+mn-lt"/>
                <a:ea typeface="+mn-ea"/>
                <a:cs typeface="+mn-cs"/>
                <a:sym typeface="American Typewriter"/>
              </a:defRPr>
            </a:lvl3pPr>
            <a:lvl4pPr marL="0" indent="685800" algn="ctr">
              <a:spcBef>
                <a:spcPts val="600"/>
              </a:spcBef>
              <a:buSzTx/>
              <a:buNone/>
              <a:defRPr spc="36">
                <a:solidFill>
                  <a:srgbClr val="3E382B"/>
                </a:solidFill>
                <a:effectLst>
                  <a:outerShdw sx="100000" sy="100000" kx="0" ky="0" algn="b" rotWithShape="0" blurRad="38100" dist="12700" dir="5400000">
                    <a:srgbClr val="E0DEC7">
                      <a:alpha val="80000"/>
                    </a:srgbClr>
                  </a:outerShdw>
                </a:effectLst>
                <a:latin typeface="+mn-lt"/>
                <a:ea typeface="+mn-ea"/>
                <a:cs typeface="+mn-cs"/>
                <a:sym typeface="American Typewriter"/>
              </a:defRPr>
            </a:lvl4pPr>
            <a:lvl5pPr marL="0" indent="914400" algn="ctr">
              <a:spcBef>
                <a:spcPts val="600"/>
              </a:spcBef>
              <a:buSzTx/>
              <a:buNone/>
              <a:defRPr spc="36">
                <a:solidFill>
                  <a:srgbClr val="3E382B"/>
                </a:solidFill>
                <a:effectLst>
                  <a:outerShdw sx="100000" sy="100000" kx="0" ky="0" algn="b" rotWithShape="0" blurRad="38100" dist="12700" dir="5400000">
                    <a:srgbClr val="E0DEC7">
                      <a:alpha val="80000"/>
                    </a:srgbClr>
                  </a:outerShdw>
                </a:effectLst>
                <a:latin typeface="+mn-lt"/>
                <a:ea typeface="+mn-ea"/>
                <a:cs typeface="+mn-cs"/>
                <a:sym typeface="American Typewriter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hape 23"/>
          <p:cNvSpPr/>
          <p:nvPr>
            <p:ph type="sldNum" sz="quarter" idx="2"/>
          </p:nvPr>
        </p:nvSpPr>
        <p:spPr>
          <a:xfrm>
            <a:off x="6297853" y="9017000"/>
            <a:ext cx="389885" cy="368300"/>
          </a:xfrm>
          <a:prstGeom prst="rect">
            <a:avLst/>
          </a:prstGeom>
        </p:spPr>
        <p:txBody>
          <a:bodyPr/>
          <a:lstStyle>
            <a:lvl1pPr>
              <a:defRPr spc="21">
                <a:solidFill>
                  <a:srgbClr val="3E382B"/>
                </a:solidFill>
                <a:latin typeface="+mn-lt"/>
                <a:ea typeface="+mn-ea"/>
                <a:cs typeface="+mn-cs"/>
                <a:sym typeface="American Typewriter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/>
          <p:nvPr>
            <p:ph type="title"/>
          </p:nvPr>
        </p:nvSpPr>
        <p:spPr>
          <a:xfrm>
            <a:off x="1587500" y="3568700"/>
            <a:ext cx="10464800" cy="26035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hape 3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/>
          <p:nvPr>
            <p:ph type="pic" sz="quarter" idx="13"/>
          </p:nvPr>
        </p:nvSpPr>
        <p:spPr>
          <a:xfrm rot="0">
            <a:off x="7835900" y="2101849"/>
            <a:ext cx="4051301" cy="552450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Shape 39"/>
          <p:cNvSpPr/>
          <p:nvPr>
            <p:ph type="title"/>
          </p:nvPr>
        </p:nvSpPr>
        <p:spPr>
          <a:xfrm>
            <a:off x="1155700" y="1828800"/>
            <a:ext cx="6070600" cy="33020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40" name="Shape 40"/>
          <p:cNvSpPr/>
          <p:nvPr>
            <p:ph type="body" sz="quarter" idx="1"/>
          </p:nvPr>
        </p:nvSpPr>
        <p:spPr>
          <a:xfrm>
            <a:off x="1155700" y="5168900"/>
            <a:ext cx="6070600" cy="33020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600"/>
              </a:spcBef>
              <a:buSzTx/>
              <a:buNone/>
              <a:defRPr spc="36">
                <a:solidFill>
                  <a:srgbClr val="3E382B"/>
                </a:solidFill>
                <a:effectLst>
                  <a:outerShdw sx="100000" sy="100000" kx="0" ky="0" algn="b" rotWithShape="0" blurRad="38100" dist="12700" dir="5400000">
                    <a:srgbClr val="E0DEC7">
                      <a:alpha val="80000"/>
                    </a:srgbClr>
                  </a:outerShdw>
                </a:effectLst>
                <a:latin typeface="+mn-lt"/>
                <a:ea typeface="+mn-ea"/>
                <a:cs typeface="+mn-cs"/>
                <a:sym typeface="American Typewriter"/>
              </a:defRPr>
            </a:lvl1pPr>
            <a:lvl2pPr marL="0" indent="228600" algn="ctr">
              <a:spcBef>
                <a:spcPts val="600"/>
              </a:spcBef>
              <a:buSzTx/>
              <a:buNone/>
              <a:defRPr spc="36">
                <a:solidFill>
                  <a:srgbClr val="3E382B"/>
                </a:solidFill>
                <a:effectLst>
                  <a:outerShdw sx="100000" sy="100000" kx="0" ky="0" algn="b" rotWithShape="0" blurRad="38100" dist="12700" dir="5400000">
                    <a:srgbClr val="E0DEC7">
                      <a:alpha val="80000"/>
                    </a:srgbClr>
                  </a:outerShdw>
                </a:effectLst>
                <a:latin typeface="+mn-lt"/>
                <a:ea typeface="+mn-ea"/>
                <a:cs typeface="+mn-cs"/>
                <a:sym typeface="American Typewriter"/>
              </a:defRPr>
            </a:lvl2pPr>
            <a:lvl3pPr marL="0" indent="457200" algn="ctr">
              <a:spcBef>
                <a:spcPts val="600"/>
              </a:spcBef>
              <a:buSzTx/>
              <a:buNone/>
              <a:defRPr spc="36">
                <a:solidFill>
                  <a:srgbClr val="3E382B"/>
                </a:solidFill>
                <a:effectLst>
                  <a:outerShdw sx="100000" sy="100000" kx="0" ky="0" algn="b" rotWithShape="0" blurRad="38100" dist="12700" dir="5400000">
                    <a:srgbClr val="E0DEC7">
                      <a:alpha val="80000"/>
                    </a:srgbClr>
                  </a:outerShdw>
                </a:effectLst>
                <a:latin typeface="+mn-lt"/>
                <a:ea typeface="+mn-ea"/>
                <a:cs typeface="+mn-cs"/>
                <a:sym typeface="American Typewriter"/>
              </a:defRPr>
            </a:lvl3pPr>
            <a:lvl4pPr marL="0" indent="685800" algn="ctr">
              <a:spcBef>
                <a:spcPts val="600"/>
              </a:spcBef>
              <a:buSzTx/>
              <a:buNone/>
              <a:defRPr spc="36">
                <a:solidFill>
                  <a:srgbClr val="3E382B"/>
                </a:solidFill>
                <a:effectLst>
                  <a:outerShdw sx="100000" sy="100000" kx="0" ky="0" algn="b" rotWithShape="0" blurRad="38100" dist="12700" dir="5400000">
                    <a:srgbClr val="E0DEC7">
                      <a:alpha val="80000"/>
                    </a:srgbClr>
                  </a:outerShdw>
                </a:effectLst>
                <a:latin typeface="+mn-lt"/>
                <a:ea typeface="+mn-ea"/>
                <a:cs typeface="+mn-cs"/>
                <a:sym typeface="American Typewriter"/>
              </a:defRPr>
            </a:lvl4pPr>
            <a:lvl5pPr marL="0" indent="914400" algn="ctr">
              <a:spcBef>
                <a:spcPts val="600"/>
              </a:spcBef>
              <a:buSzTx/>
              <a:buNone/>
              <a:defRPr spc="36">
                <a:solidFill>
                  <a:srgbClr val="3E382B"/>
                </a:solidFill>
                <a:effectLst>
                  <a:outerShdw sx="100000" sy="100000" kx="0" ky="0" algn="b" rotWithShape="0" blurRad="38100" dist="12700" dir="5400000">
                    <a:srgbClr val="E0DEC7">
                      <a:alpha val="80000"/>
                    </a:srgbClr>
                  </a:outerShdw>
                </a:effectLst>
                <a:latin typeface="+mn-lt"/>
                <a:ea typeface="+mn-ea"/>
                <a:cs typeface="+mn-cs"/>
                <a:sym typeface="American Typewriter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hape 41"/>
          <p:cNvSpPr/>
          <p:nvPr>
            <p:ph type="sldNum" sz="quarter" idx="2"/>
          </p:nvPr>
        </p:nvSpPr>
        <p:spPr>
          <a:xfrm>
            <a:off x="6334045" y="8997950"/>
            <a:ext cx="342901" cy="4064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hape 4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Shape 5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hape 5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>
            <p:ph type="pic" sz="quarter" idx="13"/>
          </p:nvPr>
        </p:nvSpPr>
        <p:spPr>
          <a:xfrm rot="0">
            <a:off x="7607300" y="2863849"/>
            <a:ext cx="4267201" cy="576580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Shape 6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Shape 67"/>
          <p:cNvSpPr/>
          <p:nvPr>
            <p:ph type="body" sz="half" idx="1"/>
          </p:nvPr>
        </p:nvSpPr>
        <p:spPr>
          <a:xfrm>
            <a:off x="1587500" y="2743200"/>
            <a:ext cx="5041900" cy="6032500"/>
          </a:xfrm>
          <a:prstGeom prst="rect">
            <a:avLst/>
          </a:prstGeom>
        </p:spPr>
        <p:txBody>
          <a:bodyPr/>
          <a:lstStyle>
            <a:lvl1pPr marL="406400" indent="-406400">
              <a:spcBef>
                <a:spcPts val="3200"/>
              </a:spcBef>
              <a:buBlip>
                <a:blip r:embed="rId2"/>
              </a:buBlip>
              <a:defRPr sz="3200"/>
            </a:lvl1pPr>
            <a:lvl2pPr marL="812800" indent="-406400">
              <a:spcBef>
                <a:spcPts val="3200"/>
              </a:spcBef>
              <a:buBlip>
                <a:blip r:embed="rId2"/>
              </a:buBlip>
              <a:defRPr sz="3200"/>
            </a:lvl2pPr>
            <a:lvl3pPr marL="1219200" indent="-406400">
              <a:spcBef>
                <a:spcPts val="3200"/>
              </a:spcBef>
              <a:buBlip>
                <a:blip r:embed="rId2"/>
              </a:buBlip>
              <a:defRPr sz="3200"/>
            </a:lvl3pPr>
            <a:lvl4pPr marL="1625600" indent="-406400">
              <a:spcBef>
                <a:spcPts val="3200"/>
              </a:spcBef>
              <a:buBlip>
                <a:blip r:embed="rId2"/>
              </a:buBlip>
              <a:defRPr sz="3200"/>
            </a:lvl4pPr>
            <a:lvl5pPr marL="2032000" indent="-406400">
              <a:spcBef>
                <a:spcPts val="3200"/>
              </a:spcBef>
              <a:buBlip>
                <a:blip r:embed="rId2"/>
              </a:buBlip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hape 6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/>
          <p:nvPr>
            <p:ph type="body" idx="1"/>
          </p:nvPr>
        </p:nvSpPr>
        <p:spPr>
          <a:xfrm>
            <a:off x="1587500" y="1270000"/>
            <a:ext cx="10464800" cy="7213600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hape 7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3 Up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>
            <p:ph type="pic" sz="quarter" idx="13"/>
          </p:nvPr>
        </p:nvSpPr>
        <p:spPr>
          <a:xfrm>
            <a:off x="7569200" y="965200"/>
            <a:ext cx="4495800" cy="3243487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Shape 84"/>
          <p:cNvSpPr/>
          <p:nvPr>
            <p:ph type="pic" sz="quarter" idx="14"/>
          </p:nvPr>
        </p:nvSpPr>
        <p:spPr>
          <a:xfrm>
            <a:off x="7569200" y="4869167"/>
            <a:ext cx="4495800" cy="391160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Shape 85"/>
          <p:cNvSpPr/>
          <p:nvPr>
            <p:ph type="pic" sz="half" idx="15"/>
          </p:nvPr>
        </p:nvSpPr>
        <p:spPr>
          <a:xfrm rot="0">
            <a:off x="939799" y="967619"/>
            <a:ext cx="5969001" cy="7805616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hape 86"/>
          <p:cNvSpPr/>
          <p:nvPr>
            <p:ph type="sldNum" sz="quarter" idx="2"/>
          </p:nvPr>
        </p:nvSpPr>
        <p:spPr>
          <a:xfrm>
            <a:off x="6297853" y="9017000"/>
            <a:ext cx="389885" cy="368300"/>
          </a:xfrm>
          <a:prstGeom prst="rect">
            <a:avLst/>
          </a:prstGeom>
        </p:spPr>
        <p:txBody>
          <a:bodyPr/>
          <a:lstStyle>
            <a:lvl1pPr>
              <a:defRPr spc="21">
                <a:solidFill>
                  <a:srgbClr val="3E382B"/>
                </a:solidFill>
                <a:latin typeface="+mn-lt"/>
                <a:ea typeface="+mn-ea"/>
                <a:cs typeface="+mn-cs"/>
                <a:sym typeface="American Typewriter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title"/>
          </p:nvPr>
        </p:nvSpPr>
        <p:spPr>
          <a:xfrm>
            <a:off x="1587500" y="254000"/>
            <a:ext cx="10464800" cy="2349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Shape 3"/>
          <p:cNvSpPr/>
          <p:nvPr>
            <p:ph type="body" idx="1"/>
          </p:nvPr>
        </p:nvSpPr>
        <p:spPr>
          <a:xfrm>
            <a:off x="1587500" y="2730500"/>
            <a:ext cx="10464800" cy="6032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buBlip>
                <a:blip r:embed="rId3"/>
              </a:buBlip>
            </a:lvl1pPr>
            <a:lvl2pPr>
              <a:buBlip>
                <a:blip r:embed="rId3"/>
              </a:buBlip>
            </a:lvl2pPr>
            <a:lvl3pPr>
              <a:buBlip>
                <a:blip r:embed="rId3"/>
              </a:buBlip>
            </a:lvl3pPr>
            <a:lvl4pPr>
              <a:buBlip>
                <a:blip r:embed="rId3"/>
              </a:buBlip>
            </a:lvl4pPr>
            <a:lvl5pPr>
              <a:buBlip>
                <a:blip r:embed="rId3"/>
              </a:buBlip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/>
          <p:nvPr>
            <p:ph type="sldNum" sz="quarter" idx="2"/>
          </p:nvPr>
        </p:nvSpPr>
        <p:spPr>
          <a:xfrm>
            <a:off x="6324599" y="9017000"/>
            <a:ext cx="342901" cy="4064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>
                <a:solidFill>
                  <a:srgbClr val="93741C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70" strike="noStrike" sz="7000" u="none">
          <a:ln>
            <a:noFill/>
          </a:ln>
          <a:solidFill>
            <a:srgbClr val="6E603B"/>
          </a:solidFill>
          <a:uFillTx/>
          <a:latin typeface="+mn-lt"/>
          <a:ea typeface="+mn-ea"/>
          <a:cs typeface="+mn-cs"/>
          <a:sym typeface="American Typewriter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70" strike="noStrike" sz="7000" u="none">
          <a:ln>
            <a:noFill/>
          </a:ln>
          <a:solidFill>
            <a:srgbClr val="6E603B"/>
          </a:solidFill>
          <a:uFillTx/>
          <a:latin typeface="+mn-lt"/>
          <a:ea typeface="+mn-ea"/>
          <a:cs typeface="+mn-cs"/>
          <a:sym typeface="American Typewriter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70" strike="noStrike" sz="7000" u="none">
          <a:ln>
            <a:noFill/>
          </a:ln>
          <a:solidFill>
            <a:srgbClr val="6E603B"/>
          </a:solidFill>
          <a:uFillTx/>
          <a:latin typeface="+mn-lt"/>
          <a:ea typeface="+mn-ea"/>
          <a:cs typeface="+mn-cs"/>
          <a:sym typeface="American Typewriter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70" strike="noStrike" sz="7000" u="none">
          <a:ln>
            <a:noFill/>
          </a:ln>
          <a:solidFill>
            <a:srgbClr val="6E603B"/>
          </a:solidFill>
          <a:uFillTx/>
          <a:latin typeface="+mn-lt"/>
          <a:ea typeface="+mn-ea"/>
          <a:cs typeface="+mn-cs"/>
          <a:sym typeface="American Typewriter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70" strike="noStrike" sz="7000" u="none">
          <a:ln>
            <a:noFill/>
          </a:ln>
          <a:solidFill>
            <a:srgbClr val="6E603B"/>
          </a:solidFill>
          <a:uFillTx/>
          <a:latin typeface="+mn-lt"/>
          <a:ea typeface="+mn-ea"/>
          <a:cs typeface="+mn-cs"/>
          <a:sym typeface="American Typewriter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70" strike="noStrike" sz="7000" u="none">
          <a:ln>
            <a:noFill/>
          </a:ln>
          <a:solidFill>
            <a:srgbClr val="6E603B"/>
          </a:solidFill>
          <a:uFillTx/>
          <a:latin typeface="+mn-lt"/>
          <a:ea typeface="+mn-ea"/>
          <a:cs typeface="+mn-cs"/>
          <a:sym typeface="American Typewriter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70" strike="noStrike" sz="7000" u="none">
          <a:ln>
            <a:noFill/>
          </a:ln>
          <a:solidFill>
            <a:srgbClr val="6E603B"/>
          </a:solidFill>
          <a:uFillTx/>
          <a:latin typeface="+mn-lt"/>
          <a:ea typeface="+mn-ea"/>
          <a:cs typeface="+mn-cs"/>
          <a:sym typeface="American Typewriter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70" strike="noStrike" sz="7000" u="none">
          <a:ln>
            <a:noFill/>
          </a:ln>
          <a:solidFill>
            <a:srgbClr val="6E603B"/>
          </a:solidFill>
          <a:uFillTx/>
          <a:latin typeface="+mn-lt"/>
          <a:ea typeface="+mn-ea"/>
          <a:cs typeface="+mn-cs"/>
          <a:sym typeface="American Typewriter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70" strike="noStrike" sz="7000" u="none">
          <a:ln>
            <a:noFill/>
          </a:ln>
          <a:solidFill>
            <a:srgbClr val="6E603B"/>
          </a:solidFill>
          <a:uFillTx/>
          <a:latin typeface="+mn-lt"/>
          <a:ea typeface="+mn-ea"/>
          <a:cs typeface="+mn-cs"/>
          <a:sym typeface="American Typewriter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45000"/>
        <a:buFontTx/>
        <a:buBlip>
          <a:blip r:embed="rId3"/>
        </a:buBlip>
        <a:tabLst/>
        <a:defRPr b="0" baseline="0" cap="none" i="0" spc="0" strike="noStrike" sz="3600" u="none">
          <a:ln>
            <a:noFill/>
          </a:ln>
          <a:solidFill>
            <a:srgbClr val="93741C"/>
          </a:solidFill>
          <a:uFillTx/>
          <a:latin typeface="Palatino"/>
          <a:ea typeface="Palatino"/>
          <a:cs typeface="Palatino"/>
          <a:sym typeface="Palatino"/>
        </a:defRPr>
      </a:lvl1pPr>
      <a:lvl2pPr marL="889000" marR="0" indent="-444500" algn="l" defTabSz="584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45000"/>
        <a:buFontTx/>
        <a:buBlip>
          <a:blip r:embed="rId3"/>
        </a:buBlip>
        <a:tabLst/>
        <a:defRPr b="0" baseline="0" cap="none" i="0" spc="0" strike="noStrike" sz="3600" u="none">
          <a:ln>
            <a:noFill/>
          </a:ln>
          <a:solidFill>
            <a:srgbClr val="93741C"/>
          </a:solidFill>
          <a:uFillTx/>
          <a:latin typeface="Palatino"/>
          <a:ea typeface="Palatino"/>
          <a:cs typeface="Palatino"/>
          <a:sym typeface="Palatino"/>
        </a:defRPr>
      </a:lvl2pPr>
      <a:lvl3pPr marL="1333500" marR="0" indent="-444500" algn="l" defTabSz="584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45000"/>
        <a:buFontTx/>
        <a:buBlip>
          <a:blip r:embed="rId3"/>
        </a:buBlip>
        <a:tabLst/>
        <a:defRPr b="0" baseline="0" cap="none" i="0" spc="0" strike="noStrike" sz="3600" u="none">
          <a:ln>
            <a:noFill/>
          </a:ln>
          <a:solidFill>
            <a:srgbClr val="93741C"/>
          </a:solidFill>
          <a:uFillTx/>
          <a:latin typeface="Palatino"/>
          <a:ea typeface="Palatino"/>
          <a:cs typeface="Palatino"/>
          <a:sym typeface="Palatino"/>
        </a:defRPr>
      </a:lvl3pPr>
      <a:lvl4pPr marL="1778000" marR="0" indent="-444500" algn="l" defTabSz="584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45000"/>
        <a:buFontTx/>
        <a:buBlip>
          <a:blip r:embed="rId3"/>
        </a:buBlip>
        <a:tabLst/>
        <a:defRPr b="0" baseline="0" cap="none" i="0" spc="0" strike="noStrike" sz="3600" u="none">
          <a:ln>
            <a:noFill/>
          </a:ln>
          <a:solidFill>
            <a:srgbClr val="93741C"/>
          </a:solidFill>
          <a:uFillTx/>
          <a:latin typeface="Palatino"/>
          <a:ea typeface="Palatino"/>
          <a:cs typeface="Palatino"/>
          <a:sym typeface="Palatino"/>
        </a:defRPr>
      </a:lvl4pPr>
      <a:lvl5pPr marL="2222500" marR="0" indent="-444500" algn="l" defTabSz="584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45000"/>
        <a:buFontTx/>
        <a:buBlip>
          <a:blip r:embed="rId3"/>
        </a:buBlip>
        <a:tabLst/>
        <a:defRPr b="0" baseline="0" cap="none" i="0" spc="0" strike="noStrike" sz="3600" u="none">
          <a:ln>
            <a:noFill/>
          </a:ln>
          <a:solidFill>
            <a:srgbClr val="93741C"/>
          </a:solidFill>
          <a:uFillTx/>
          <a:latin typeface="Palatino"/>
          <a:ea typeface="Palatino"/>
          <a:cs typeface="Palatino"/>
          <a:sym typeface="Palatino"/>
        </a:defRPr>
      </a:lvl5pPr>
      <a:lvl6pPr marL="2667000" marR="0" indent="-444500" algn="l" defTabSz="584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45000"/>
        <a:buFontTx/>
        <a:buBlip>
          <a:blip r:embed="rId3"/>
        </a:buBlip>
        <a:tabLst/>
        <a:defRPr b="0" baseline="0" cap="none" i="0" spc="0" strike="noStrike" sz="3600" u="none">
          <a:ln>
            <a:noFill/>
          </a:ln>
          <a:solidFill>
            <a:srgbClr val="93741C"/>
          </a:solidFill>
          <a:uFillTx/>
          <a:latin typeface="Palatino"/>
          <a:ea typeface="Palatino"/>
          <a:cs typeface="Palatino"/>
          <a:sym typeface="Palatino"/>
        </a:defRPr>
      </a:lvl6pPr>
      <a:lvl7pPr marL="3111500" marR="0" indent="-444500" algn="l" defTabSz="584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45000"/>
        <a:buFontTx/>
        <a:buBlip>
          <a:blip r:embed="rId3"/>
        </a:buBlip>
        <a:tabLst/>
        <a:defRPr b="0" baseline="0" cap="none" i="0" spc="0" strike="noStrike" sz="3600" u="none">
          <a:ln>
            <a:noFill/>
          </a:ln>
          <a:solidFill>
            <a:srgbClr val="93741C"/>
          </a:solidFill>
          <a:uFillTx/>
          <a:latin typeface="Palatino"/>
          <a:ea typeface="Palatino"/>
          <a:cs typeface="Palatino"/>
          <a:sym typeface="Palatino"/>
        </a:defRPr>
      </a:lvl7pPr>
      <a:lvl8pPr marL="3556000" marR="0" indent="-444500" algn="l" defTabSz="584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45000"/>
        <a:buFontTx/>
        <a:buBlip>
          <a:blip r:embed="rId3"/>
        </a:buBlip>
        <a:tabLst/>
        <a:defRPr b="0" baseline="0" cap="none" i="0" spc="0" strike="noStrike" sz="3600" u="none">
          <a:ln>
            <a:noFill/>
          </a:ln>
          <a:solidFill>
            <a:srgbClr val="93741C"/>
          </a:solidFill>
          <a:uFillTx/>
          <a:latin typeface="Palatino"/>
          <a:ea typeface="Palatino"/>
          <a:cs typeface="Palatino"/>
          <a:sym typeface="Palatino"/>
        </a:defRPr>
      </a:lvl8pPr>
      <a:lvl9pPr marL="4000500" marR="0" indent="-444500" algn="l" defTabSz="584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45000"/>
        <a:buFontTx/>
        <a:buBlip>
          <a:blip r:embed="rId3"/>
        </a:buBlip>
        <a:tabLst/>
        <a:defRPr b="0" baseline="0" cap="none" i="0" spc="0" strike="noStrike" sz="3600" u="none">
          <a:ln>
            <a:noFill/>
          </a:ln>
          <a:solidFill>
            <a:srgbClr val="93741C"/>
          </a:solidFill>
          <a:uFillTx/>
          <a:latin typeface="Palatino"/>
          <a:ea typeface="Palatino"/>
          <a:cs typeface="Palatino"/>
          <a:sym typeface="Palatino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Relationship Id="rId3" Type="http://schemas.openxmlformats.org/officeDocument/2006/relationships/image" Target="../media/image10.png"/><Relationship Id="rId4" Type="http://schemas.openxmlformats.org/officeDocument/2006/relationships/image" Target="../media/image9.pn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tif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>
            <p:ph type="ctrTitle"/>
          </p:nvPr>
        </p:nvSpPr>
        <p:spPr>
          <a:xfrm>
            <a:off x="1269999" y="637491"/>
            <a:ext cx="10464801" cy="2603501"/>
          </a:xfrm>
          <a:prstGeom prst="rect">
            <a:avLst/>
          </a:prstGeom>
        </p:spPr>
        <p:txBody>
          <a:bodyPr/>
          <a:lstStyle/>
          <a:p>
            <a:pPr/>
            <a:r>
              <a:t>Can you beat the average?</a:t>
            </a:r>
          </a:p>
        </p:txBody>
      </p:sp>
      <p:pic>
        <p:nvPicPr>
          <p:cNvPr id="120" name="pasted-image.tiff"/>
          <p:cNvPicPr>
            <a:picLocks noChangeAspect="1"/>
          </p:cNvPicPr>
          <p:nvPr/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5023545" y="4244297"/>
            <a:ext cx="2698276" cy="4482619"/>
          </a:xfrm>
          <a:prstGeom prst="rect">
            <a:avLst/>
          </a:prstGeom>
          <a:ln w="12700">
            <a:miter lim="400000"/>
          </a:ln>
        </p:spPr>
      </p:pic>
      <p:sp>
        <p:nvSpPr>
          <p:cNvPr id="121" name="Shape 121"/>
          <p:cNvSpPr/>
          <p:nvPr/>
        </p:nvSpPr>
        <p:spPr>
          <a:xfrm>
            <a:off x="2674061" y="2987754"/>
            <a:ext cx="7155359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A compact carbon comparison app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Output</a:t>
            </a:r>
          </a:p>
        </p:txBody>
      </p:sp>
      <p:pic>
        <p:nvPicPr>
          <p:cNvPr id="153" name="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06014" y="2403132"/>
            <a:ext cx="8771007" cy="5885386"/>
          </a:xfrm>
          <a:prstGeom prst="rect">
            <a:avLst/>
          </a:prstGeom>
        </p:spPr>
      </p:pic>
      <p:pic>
        <p:nvPicPr>
          <p:cNvPr id="154" name="image6.png" descr="Image result for pale yellow footprint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116025" y="6108531"/>
            <a:ext cx="812570" cy="103455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57" name="Group 157"/>
          <p:cNvGrpSpPr/>
          <p:nvPr/>
        </p:nvGrpSpPr>
        <p:grpSpPr>
          <a:xfrm>
            <a:off x="2268984" y="8088149"/>
            <a:ext cx="2506652" cy="1320801"/>
            <a:chOff x="0" y="0"/>
            <a:chExt cx="2506651" cy="1320800"/>
          </a:xfrm>
        </p:grpSpPr>
        <p:sp>
          <p:nvSpPr>
            <p:cNvPr id="156" name="Shape 156"/>
            <p:cNvSpPr/>
            <p:nvPr/>
          </p:nvSpPr>
          <p:spPr>
            <a:xfrm>
              <a:off x="25400" y="25400"/>
              <a:ext cx="2455852" cy="127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>
                  <a:solidFill>
                    <a:schemeClr val="accent4">
                      <a:satOff val="15429"/>
                      <a:lumOff val="5536"/>
                    </a:schemeClr>
                  </a:solidFill>
                  <a:latin typeface="Phosphate Inline"/>
                  <a:ea typeface="Phosphate Inline"/>
                  <a:cs typeface="Phosphate Inline"/>
                  <a:sym typeface="Phosphate Inline"/>
                </a:defRPr>
              </a:lvl1pPr>
            </a:lstStyle>
            <a:p>
              <a:pPr/>
              <a:r>
                <a:t>Below average!</a:t>
              </a:r>
            </a:p>
          </p:txBody>
        </p:sp>
        <p:pic>
          <p:nvPicPr>
            <p:cNvPr id="155" name=""/>
            <p:cNvPicPr>
              <a:picLocks noChangeAspect="0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-1" y="0"/>
              <a:ext cx="2506653" cy="1320800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xmlns:p14="http://schemas.microsoft.com/office/powerpoint/2010/main" spd="med" advClick="1" p14:dur="1000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Other factors to consider</a:t>
            </a:r>
          </a:p>
        </p:txBody>
      </p:sp>
      <p:sp>
        <p:nvSpPr>
          <p:cNvPr id="160" name="Shape 160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(Approximately static) yearly emissions from household gas and electricity usage.</a:t>
            </a:r>
          </a:p>
          <a:p>
            <a:pPr>
              <a:buBlip>
                <a:blip r:embed="rId2"/>
              </a:buBlip>
            </a:pPr>
            <a:r>
              <a:t>Food miles</a:t>
            </a:r>
          </a:p>
          <a:p>
            <a:pPr>
              <a:buBlip>
                <a:blip r:embed="rId2"/>
              </a:buBlip>
            </a:pPr>
            <a:r>
              <a:t>Wastage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One Planet Living</a:t>
            </a:r>
          </a:p>
        </p:txBody>
      </p:sp>
      <p:pic>
        <p:nvPicPr>
          <p:cNvPr id="124" name="pasted-image.tiff"/>
          <p:cNvPicPr>
            <a:picLocks noChangeAspect="1"/>
          </p:cNvPicPr>
          <p:nvPr/>
        </p:nvPicPr>
        <p:blipFill>
          <a:blip r:embed="rId2">
            <a:extLst/>
          </a:blip>
          <a:srcRect l="1396" t="0" r="29424" b="0"/>
          <a:stretch>
            <a:fillRect/>
          </a:stretch>
        </p:blipFill>
        <p:spPr>
          <a:xfrm>
            <a:off x="1327932" y="2394083"/>
            <a:ext cx="10648123" cy="5612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Carbon emissions calculator</a:t>
            </a:r>
          </a:p>
        </p:txBody>
      </p:sp>
      <p:sp>
        <p:nvSpPr>
          <p:cNvPr id="127" name="Shape 12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We wanted to make an app for calculating how many planets the user would use, but realised this would be quite negative as an app.</a:t>
            </a:r>
          </a:p>
          <a:p>
            <a:pPr>
              <a:buBlip>
                <a:blip r:embed="rId2"/>
              </a:buBlip>
            </a:pPr>
            <a:r>
              <a:t>Instead, we decided to make it into a game, by comparing against the user’s country’s average emissions.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Per capita emissions data</a:t>
            </a:r>
          </a:p>
        </p:txBody>
      </p:sp>
      <p:sp>
        <p:nvSpPr>
          <p:cNvPr id="130" name="Shape 130"/>
          <p:cNvSpPr/>
          <p:nvPr/>
        </p:nvSpPr>
        <p:spPr>
          <a:xfrm>
            <a:off x="2364010" y="8619066"/>
            <a:ext cx="8276780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pPr/>
            <a:r>
              <a:t>Source: http://databank.worldbank.org/data/reports.aspx?source=2&amp;series=EN.ATM.CO2E.PC&amp;country=#</a:t>
            </a:r>
          </a:p>
        </p:txBody>
      </p:sp>
      <p:pic>
        <p:nvPicPr>
          <p:cNvPr id="131" name="Map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48914" y="2733332"/>
            <a:ext cx="8085207" cy="522498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(shiny) app</a:t>
            </a:r>
          </a:p>
        </p:txBody>
      </p:sp>
      <p:pic>
        <p:nvPicPr>
          <p:cNvPr id="134" name="image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37661" y="2921473"/>
            <a:ext cx="11364478" cy="362424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(shiny) app</a:t>
            </a:r>
          </a:p>
        </p:txBody>
      </p:sp>
      <p:pic>
        <p:nvPicPr>
          <p:cNvPr id="137" name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59424" y="2458866"/>
            <a:ext cx="11364227" cy="48358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(shiny) app</a:t>
            </a:r>
          </a:p>
        </p:txBody>
      </p:sp>
      <p:pic>
        <p:nvPicPr>
          <p:cNvPr id="140" name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38370" y="3068123"/>
            <a:ext cx="11400616" cy="501578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(shiny) app</a:t>
            </a:r>
          </a:p>
        </p:txBody>
      </p:sp>
      <p:pic>
        <p:nvPicPr>
          <p:cNvPr id="143" name="image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72700" y="2028558"/>
            <a:ext cx="12094400" cy="54605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Output</a:t>
            </a:r>
          </a:p>
        </p:txBody>
      </p:sp>
      <p:pic>
        <p:nvPicPr>
          <p:cNvPr id="146" name="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06014" y="2415832"/>
            <a:ext cx="8771007" cy="5885386"/>
          </a:xfrm>
          <a:prstGeom prst="rect">
            <a:avLst/>
          </a:prstGeom>
        </p:spPr>
      </p:pic>
      <p:pic>
        <p:nvPicPr>
          <p:cNvPr id="147" name="image5.png" descr="Image result for red footprint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441197" y="5829648"/>
            <a:ext cx="1305163" cy="130516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50" name="Group 150"/>
          <p:cNvGrpSpPr/>
          <p:nvPr/>
        </p:nvGrpSpPr>
        <p:grpSpPr>
          <a:xfrm>
            <a:off x="8840452" y="8062749"/>
            <a:ext cx="2506653" cy="1320801"/>
            <a:chOff x="0" y="0"/>
            <a:chExt cx="2506651" cy="1320800"/>
          </a:xfrm>
        </p:grpSpPr>
        <p:sp>
          <p:nvSpPr>
            <p:cNvPr id="149" name="Shape 149"/>
            <p:cNvSpPr/>
            <p:nvPr/>
          </p:nvSpPr>
          <p:spPr>
            <a:xfrm>
              <a:off x="25400" y="25400"/>
              <a:ext cx="2455852" cy="127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>
                  <a:solidFill>
                    <a:schemeClr val="accent5">
                      <a:satOff val="7361"/>
                      <a:lumOff val="7535"/>
                    </a:schemeClr>
                  </a:solidFill>
                  <a:latin typeface="Phosphate Inline"/>
                  <a:ea typeface="Phosphate Inline"/>
                  <a:cs typeface="Phosphate Inline"/>
                  <a:sym typeface="Phosphate Inline"/>
                </a:defRPr>
              </a:lvl1pPr>
            </a:lstStyle>
            <a:p>
              <a:pPr/>
              <a:r>
                <a:t>Above average!</a:t>
              </a:r>
            </a:p>
          </p:txBody>
        </p:sp>
        <p:pic>
          <p:nvPicPr>
            <p:cNvPr id="148" name=""/>
            <p:cNvPicPr>
              <a:picLocks noChangeAspect="0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-1" y="0"/>
              <a:ext cx="2506653" cy="1320800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xmlns:p14="http://schemas.microsoft.com/office/powerpoint/2010/main" spd="med" advClick="1" p14:dur="1000"/>
</p:sld>
</file>

<file path=ppt/theme/theme1.xml><?xml version="1.0" encoding="utf-8"?>
<a:theme xmlns:a="http://schemas.openxmlformats.org/drawingml/2006/main" xmlns:r="http://schemas.openxmlformats.org/officeDocument/2006/relationships" name="HardCover">
  <a:themeElements>
    <a:clrScheme name="HardCover">
      <a:dk1>
        <a:srgbClr val="6E603B"/>
      </a:dk1>
      <a:lt1>
        <a:srgbClr val="33446E"/>
      </a:lt1>
      <a:dk2>
        <a:srgbClr val="5C5A52"/>
      </a:dk2>
      <a:lt2>
        <a:srgbClr val="DCDEE0"/>
      </a:lt2>
      <a:accent1>
        <a:srgbClr val="80989C"/>
      </a:accent1>
      <a:accent2>
        <a:srgbClr val="A8AB65"/>
      </a:accent2>
      <a:accent3>
        <a:srgbClr val="CBAC69"/>
      </a:accent3>
      <a:accent4>
        <a:srgbClr val="CF7330"/>
      </a:accent4>
      <a:accent5>
        <a:srgbClr val="B44C34"/>
      </a:accent5>
      <a:accent6>
        <a:srgbClr val="8C869B"/>
      </a:accent6>
      <a:hlink>
        <a:srgbClr val="0000FF"/>
      </a:hlink>
      <a:folHlink>
        <a:srgbClr val="FF00FF"/>
      </a:folHlink>
    </a:clrScheme>
    <a:fontScheme name="HardCover">
      <a:majorFont>
        <a:latin typeface="American Typewriter"/>
        <a:ea typeface="American Typewriter"/>
        <a:cs typeface="American Typewriter"/>
      </a:majorFont>
      <a:minorFont>
        <a:latin typeface="American Typewriter"/>
        <a:ea typeface="American Typewriter"/>
        <a:cs typeface="American Typewriter"/>
      </a:minorFont>
    </a:fontScheme>
    <a:fmtScheme name="HardCove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2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FFFDEF"/>
            </a:solidFill>
            <a:effectLst>
              <a:outerShdw sx="100000" sy="100000" kx="0" ky="0" algn="b" rotWithShape="0" blurRad="25400" dist="12700" dir="16200000">
                <a:srgbClr val="000000">
                  <a:alpha val="40000"/>
                </a:srgbClr>
              </a:outerShdw>
            </a:effectLst>
            <a:uFillTx/>
            <a:latin typeface="Palatino"/>
            <a:ea typeface="Palatino"/>
            <a:cs typeface="Palatino"/>
            <a:sym typeface="Palatin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2">
              <a:satOff val="-3676"/>
              <a:lumOff val="-12171"/>
            </a:schemeClr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6E603B"/>
            </a:solidFill>
            <a:effectLst/>
            <a:uFillTx/>
            <a:latin typeface="Palatino"/>
            <a:ea typeface="Palatino"/>
            <a:cs typeface="Palatino"/>
            <a:sym typeface="Palatin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HardCover">
  <a:themeElements>
    <a:clrScheme name="HardCover">
      <a:dk1>
        <a:srgbClr val="000000"/>
      </a:dk1>
      <a:lt1>
        <a:srgbClr val="FFFFFF"/>
      </a:lt1>
      <a:dk2>
        <a:srgbClr val="5C5A52"/>
      </a:dk2>
      <a:lt2>
        <a:srgbClr val="DCDEE0"/>
      </a:lt2>
      <a:accent1>
        <a:srgbClr val="80989C"/>
      </a:accent1>
      <a:accent2>
        <a:srgbClr val="A8AB65"/>
      </a:accent2>
      <a:accent3>
        <a:srgbClr val="CBAC69"/>
      </a:accent3>
      <a:accent4>
        <a:srgbClr val="CF7330"/>
      </a:accent4>
      <a:accent5>
        <a:srgbClr val="B44C34"/>
      </a:accent5>
      <a:accent6>
        <a:srgbClr val="8C869B"/>
      </a:accent6>
      <a:hlink>
        <a:srgbClr val="0000FF"/>
      </a:hlink>
      <a:folHlink>
        <a:srgbClr val="FF00FF"/>
      </a:folHlink>
    </a:clrScheme>
    <a:fontScheme name="HardCover">
      <a:majorFont>
        <a:latin typeface="American Typewriter"/>
        <a:ea typeface="American Typewriter"/>
        <a:cs typeface="American Typewriter"/>
      </a:majorFont>
      <a:minorFont>
        <a:latin typeface="American Typewriter"/>
        <a:ea typeface="American Typewriter"/>
        <a:cs typeface="American Typewriter"/>
      </a:minorFont>
    </a:fontScheme>
    <a:fmtScheme name="HardCove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2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FFFDEF"/>
            </a:solidFill>
            <a:effectLst>
              <a:outerShdw sx="100000" sy="100000" kx="0" ky="0" algn="b" rotWithShape="0" blurRad="25400" dist="12700" dir="16200000">
                <a:srgbClr val="000000">
                  <a:alpha val="40000"/>
                </a:srgbClr>
              </a:outerShdw>
            </a:effectLst>
            <a:uFillTx/>
            <a:latin typeface="Palatino"/>
            <a:ea typeface="Palatino"/>
            <a:cs typeface="Palatino"/>
            <a:sym typeface="Palatin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2">
              <a:satOff val="-3676"/>
              <a:lumOff val="-12171"/>
            </a:schemeClr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6E603B"/>
            </a:solidFill>
            <a:effectLst/>
            <a:uFillTx/>
            <a:latin typeface="Palatino"/>
            <a:ea typeface="Palatino"/>
            <a:cs typeface="Palatino"/>
            <a:sym typeface="Palatin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